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5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463FDE-C0BD-4774-97D8-50600F08519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255FC8-90B4-480F-BE50-0B180FFA6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koHH806S9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Warehouse Binner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971800"/>
            <a:ext cx="8915400" cy="4525963"/>
          </a:xfrm>
        </p:spPr>
        <p:txBody>
          <a:bodyPr/>
          <a:lstStyle/>
          <a:p>
            <a:pPr>
              <a:buNone/>
            </a:pPr>
            <a:r>
              <a:rPr lang="en-US" u="sng" dirty="0" smtClean="0">
                <a:hlinkClick r:id="rId2"/>
              </a:rPr>
              <a:t>https://www.youtube.com/watch?v=XkoHH806S9w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201136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Following video will give you an overview of WMS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2515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9800" dirty="0" smtClean="0"/>
              <a:t>Day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Commercial building for storage of goods.</a:t>
            </a:r>
          </a:p>
          <a:p>
            <a:r>
              <a:rPr lang="en-US" dirty="0" smtClean="0"/>
              <a:t>Used by manufacturers, importers, exporters, wholesalers, transport businesses, customs, etc.</a:t>
            </a:r>
          </a:p>
          <a:p>
            <a:r>
              <a:rPr lang="en-US" dirty="0" smtClean="0"/>
              <a:t>Usually have loading docks to load and unload goods from trucks. </a:t>
            </a:r>
          </a:p>
          <a:p>
            <a:r>
              <a:rPr lang="en-US" dirty="0" smtClean="0"/>
              <a:t>Have cranes and forklifts for moving goods</a:t>
            </a:r>
          </a:p>
          <a:p>
            <a:r>
              <a:rPr lang="en-US" dirty="0" smtClean="0"/>
              <a:t>Stored goods can include any raw materials, packing materials, spare parts, components, or finished goods associated with agriculture, manufacturing and production.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Warehouse?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 warehouse look like?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 descr="warehouse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4040188" cy="4724400"/>
          </a:xfrm>
        </p:spPr>
      </p:pic>
      <p:pic>
        <p:nvPicPr>
          <p:cNvPr id="10" name="Content Placeholder 9" descr="Warehousing-and-distribution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6590" y="1444625"/>
            <a:ext cx="3718644" cy="4727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part of the supply chain and primarily aims to control the movement and storage of materials within a warehouse and process the associated transactions, including shipping, receiving, put away and picking. </a:t>
            </a:r>
          </a:p>
          <a:p>
            <a:r>
              <a:rPr lang="en-US" dirty="0" smtClean="0"/>
              <a:t>Monitors the progress of products through the warehouse. It involves the physical warehouse infrastructure, tracking systems, and communication between product stations.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Warehouse Management System (WMS)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rehouse-management-syst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1"/>
            <a:ext cx="8229599" cy="48005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How does a WMS look like?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agrams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219200"/>
            <a:ext cx="8229600" cy="4572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Inside view of a WMS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can be divided into three basic processes: 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Receiving items at the warehouse and making them available. 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Handling items for internal distribution/movement/production. 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Picking and shipping items to customers or other locations.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Flow of inventory in a warehouse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nventory flo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609600"/>
            <a:ext cx="7696199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458</TotalTime>
  <Words>91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Warehouse Binner</vt:lpstr>
      <vt:lpstr>  Day 1 Introduction </vt:lpstr>
      <vt:lpstr>What is a Warehouse?</vt:lpstr>
      <vt:lpstr>How does a warehouse look like?</vt:lpstr>
      <vt:lpstr>Warehouse Management System (WMS)</vt:lpstr>
      <vt:lpstr>How does a WMS look like?</vt:lpstr>
      <vt:lpstr>Inside view of a WMS</vt:lpstr>
      <vt:lpstr>Flow of inventory in a warehouse</vt:lpstr>
      <vt:lpstr>PowerPoint Presentation</vt:lpstr>
      <vt:lpstr>Following video will give you an overview of WMS </vt:lpstr>
    </vt:vector>
  </TitlesOfParts>
  <Company>Licence 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Warehouse Supervisor</dc:title>
  <dc:creator>ic016105</dc:creator>
  <cp:lastModifiedBy>User</cp:lastModifiedBy>
  <cp:revision>465</cp:revision>
  <dcterms:created xsi:type="dcterms:W3CDTF">2015-05-29T11:12:51Z</dcterms:created>
  <dcterms:modified xsi:type="dcterms:W3CDTF">2017-07-21T08:26:17Z</dcterms:modified>
</cp:coreProperties>
</file>